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3F27-15CD-4BE9-9064-5FA7F7793064}" type="datetimeFigureOut">
              <a:rPr lang="en-US" smtClean="0"/>
              <a:pPr/>
              <a:t>3/27/2012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F5835-5957-4418-A057-7F5FE8CC7A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3F27-15CD-4BE9-9064-5FA7F7793064}" type="datetimeFigureOut">
              <a:rPr lang="en-US" smtClean="0"/>
              <a:pPr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F5835-5957-4418-A057-7F5FE8CC7A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3F27-15CD-4BE9-9064-5FA7F7793064}" type="datetimeFigureOut">
              <a:rPr lang="en-US" smtClean="0"/>
              <a:pPr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F5835-5957-4418-A057-7F5FE8CC7A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3F27-15CD-4BE9-9064-5FA7F7793064}" type="datetimeFigureOut">
              <a:rPr lang="en-US" smtClean="0"/>
              <a:pPr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F5835-5957-4418-A057-7F5FE8CC7A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3F27-15CD-4BE9-9064-5FA7F7793064}" type="datetimeFigureOut">
              <a:rPr lang="en-US" smtClean="0"/>
              <a:pPr/>
              <a:t>3/27/2012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F5835-5957-4418-A057-7F5FE8CC7A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3F27-15CD-4BE9-9064-5FA7F7793064}" type="datetimeFigureOut">
              <a:rPr lang="en-US" smtClean="0"/>
              <a:pPr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F5835-5957-4418-A057-7F5FE8CC7A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3F27-15CD-4BE9-9064-5FA7F7793064}" type="datetimeFigureOut">
              <a:rPr lang="en-US" smtClean="0"/>
              <a:pPr/>
              <a:t>3/27/2012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F5835-5957-4418-A057-7F5FE8CC7A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3F27-15CD-4BE9-9064-5FA7F7793064}" type="datetimeFigureOut">
              <a:rPr lang="en-US" smtClean="0"/>
              <a:pPr/>
              <a:t>3/27/2012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F5835-5957-4418-A057-7F5FE8CC7A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3F27-15CD-4BE9-9064-5FA7F7793064}" type="datetimeFigureOut">
              <a:rPr lang="en-US" smtClean="0"/>
              <a:pPr/>
              <a:t>3/27/2012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F5835-5957-4418-A057-7F5FE8CC7A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3F27-15CD-4BE9-9064-5FA7F7793064}" type="datetimeFigureOut">
              <a:rPr lang="en-US" smtClean="0"/>
              <a:pPr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F5835-5957-4418-A057-7F5FE8CC7A5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3F27-15CD-4BE9-9064-5FA7F7793064}" type="datetimeFigureOut">
              <a:rPr lang="en-US" smtClean="0"/>
              <a:pPr/>
              <a:t>3/27/2012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00F5835-5957-4418-A057-7F5FE8CC7A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C43F27-15CD-4BE9-9064-5FA7F7793064}" type="datetimeFigureOut">
              <a:rPr lang="en-US" smtClean="0"/>
              <a:pPr/>
              <a:t>3/27/2012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00F5835-5957-4418-A057-7F5FE8CC7A59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40038" y="1447800"/>
            <a:ext cx="36892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u="sng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Cherbourg</a:t>
            </a:r>
            <a:endParaRPr lang="en-US" sz="5400" b="1" u="sng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76600" y="2819400"/>
            <a:ext cx="254762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4000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Alex Ashe</a:t>
            </a:r>
            <a:endParaRPr lang="en-US" sz="4000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Picture 7" descr="120px-Blason_ville_fr_CherbourgOcteville_(Manche)_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3886200"/>
            <a:ext cx="1752600" cy="192786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Where is Cherbourg?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Cherbourg is on a peninsula in Normandy. </a:t>
            </a:r>
          </a:p>
          <a:p>
            <a:r>
              <a:rPr lang="en-US" dirty="0" smtClean="0"/>
              <a:t>It is on the English Channel.</a:t>
            </a:r>
            <a:endParaRPr lang="en-US" dirty="0"/>
          </a:p>
        </p:txBody>
      </p:sp>
      <p:pic>
        <p:nvPicPr>
          <p:cNvPr id="4" name="Picture 3" descr="normandy-ma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2590800"/>
            <a:ext cx="3200400" cy="320040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ise_de_la_bastil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71800" y="4605591"/>
            <a:ext cx="3009900" cy="22524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History of Cherbourg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city held some of the wars during World War II soon after the D-Day in Normandy.</a:t>
            </a:r>
          </a:p>
          <a:p>
            <a:r>
              <a:rPr lang="en-US" dirty="0" smtClean="0"/>
              <a:t>The region was home to many people as early as the Paleolithic era.</a:t>
            </a:r>
          </a:p>
          <a:p>
            <a:r>
              <a:rPr lang="en-US" dirty="0" smtClean="0"/>
              <a:t>Some Celts have come here and later the Celtic Gauls.</a:t>
            </a:r>
          </a:p>
          <a:p>
            <a:r>
              <a:rPr lang="en-US" dirty="0" smtClean="0"/>
              <a:t>The Romans had actually taken over most of this region.</a:t>
            </a:r>
            <a:endParaRPr lang="en-US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15056.CLAYTON\AppData\Local\Microsoft\Windows\Temporary Internet Files\Content.IE5\CWZOHLNH\MP90039927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304800"/>
            <a:ext cx="2133600" cy="170688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Culture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arts are very important to Cherbourg. They have a Film Festival showing Irish and English movies not already distributed in France.</a:t>
            </a:r>
          </a:p>
          <a:p>
            <a:r>
              <a:rPr lang="en-US" dirty="0" smtClean="0"/>
              <a:t>They have a culture that is truly French with some influences.</a:t>
            </a:r>
          </a:p>
          <a:p>
            <a:pPr lvl="1"/>
            <a:r>
              <a:rPr lang="en-US" dirty="0" smtClean="0"/>
              <a:t>They have an Italian style theatre.</a:t>
            </a:r>
          </a:p>
          <a:p>
            <a:r>
              <a:rPr lang="en-US" dirty="0" smtClean="0"/>
              <a:t>There are many historic monuments that shows the city’s hard times.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15056.CLAYTON\AppData\Local\Microsoft\Windows\Temporary Internet Files\Content.IE5\PGUYBVKW\MC90023129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0"/>
            <a:ext cx="1948004" cy="205966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Places to See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many shops in Cherbourg </a:t>
            </a:r>
            <a:r>
              <a:rPr lang="en-US" dirty="0" smtClean="0"/>
              <a:t>. One of them is an umbrella manufacturer. It is called Manufacture des Parapluies de Cherbourg.</a:t>
            </a:r>
            <a:endParaRPr lang="en-US" dirty="0" smtClean="0"/>
          </a:p>
          <a:p>
            <a:r>
              <a:rPr lang="en-US" dirty="0" smtClean="0"/>
              <a:t>There are multiple streets just for pedestrians to walk around and enjoy themselves.</a:t>
            </a:r>
          </a:p>
          <a:p>
            <a:r>
              <a:rPr lang="en-US" dirty="0" smtClean="0"/>
              <a:t>They offer many shops six days a week for tourists to come and see.</a:t>
            </a:r>
          </a:p>
          <a:p>
            <a:pPr lvl="1"/>
            <a:r>
              <a:rPr lang="en-US" dirty="0" smtClean="0"/>
              <a:t>Some are fruit and vegetable stands and some fashion shops.</a:t>
            </a:r>
            <a:endParaRPr lang="en-US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u="sng" dirty="0" smtClean="0"/>
              <a:t>Manufacture des Parapluies de Cherbourg</a:t>
            </a:r>
            <a:endParaRPr lang="en-US" u="sng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the umbrella store/factory in Cherbourg. There is a movie based off of this shop called “The Umbrellas of Cherbourg”.</a:t>
            </a:r>
          </a:p>
          <a:p>
            <a:r>
              <a:rPr lang="en-US" dirty="0" smtClean="0"/>
              <a:t>The cost of the umbrellas for adults is 6€. For children the cost is 3€.</a:t>
            </a:r>
            <a:endParaRPr lang="en-US" dirty="0"/>
          </a:p>
        </p:txBody>
      </p:sp>
      <p:pic>
        <p:nvPicPr>
          <p:cNvPr id="6" name="Picture 5" descr="manufactureparaplu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67200" y="3962400"/>
            <a:ext cx="3580915" cy="25908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15056.CLAYTON\AppData\Local\Microsoft\Windows\Temporary Internet Files\Content.IE5\CWZOHLNH\MC90023711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381000"/>
            <a:ext cx="1600954" cy="248517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Why I Want to go Here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Cherbourg is rich in culture and history.</a:t>
            </a:r>
          </a:p>
          <a:p>
            <a:r>
              <a:rPr lang="en-US" dirty="0" smtClean="0"/>
              <a:t>I would be able to go and see films that don’t show anywhere else in France.</a:t>
            </a:r>
          </a:p>
          <a:p>
            <a:r>
              <a:rPr lang="en-US" dirty="0" smtClean="0"/>
              <a:t>I would also like to see the clothes they sell in Cherbourg to get a good look at what they will soon send to America.</a:t>
            </a:r>
          </a:p>
          <a:p>
            <a:r>
              <a:rPr lang="en-US" dirty="0" smtClean="0"/>
              <a:t>Other places I would like to see are the museums of art</a:t>
            </a:r>
            <a:r>
              <a:rPr lang="en-US" dirty="0" smtClean="0"/>
              <a:t>.</a:t>
            </a:r>
            <a:r>
              <a:rPr lang="en-US" dirty="0"/>
              <a:t> </a:t>
            </a:r>
            <a:r>
              <a:rPr lang="en-US" dirty="0" smtClean="0"/>
              <a:t>Along with the Manufacture des Parapluies de Cherbourg.</a:t>
            </a:r>
            <a:endParaRPr lang="en-US" dirty="0" smtClean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"Discover the Regions of France!" </a:t>
            </a:r>
            <a:r>
              <a:rPr lang="en-US" i="1" dirty="0" smtClean="0"/>
              <a:t>French Property</a:t>
            </a:r>
            <a:r>
              <a:rPr lang="en-US" dirty="0" smtClean="0"/>
              <a:t>. Web. 27 Mar. 2012. &lt;http://www.frenchentree.com/fe-regions/&gt;.</a:t>
            </a:r>
          </a:p>
          <a:p>
            <a:r>
              <a:rPr lang="en-US" dirty="0" smtClean="0"/>
              <a:t>"Cherbourg-</a:t>
            </a:r>
            <a:r>
              <a:rPr lang="en-US" dirty="0" err="1" smtClean="0"/>
              <a:t>Octeville</a:t>
            </a:r>
            <a:r>
              <a:rPr lang="en-US" dirty="0" smtClean="0"/>
              <a:t>: </a:t>
            </a:r>
            <a:r>
              <a:rPr lang="en-US" dirty="0" err="1" smtClean="0"/>
              <a:t>Bienvenue</a:t>
            </a:r>
            <a:r>
              <a:rPr lang="en-US" dirty="0" smtClean="0"/>
              <a:t> Sur Ville-cherbourg.fr." </a:t>
            </a:r>
            <a:r>
              <a:rPr lang="en-US" i="1" dirty="0" smtClean="0"/>
              <a:t>Cherbourg-</a:t>
            </a:r>
            <a:r>
              <a:rPr lang="en-US" i="1" dirty="0" err="1" smtClean="0"/>
              <a:t>Octeville</a:t>
            </a:r>
            <a:r>
              <a:rPr lang="en-US" i="1" dirty="0" smtClean="0"/>
              <a:t>: </a:t>
            </a:r>
            <a:r>
              <a:rPr lang="en-US" i="1" dirty="0" err="1" smtClean="0"/>
              <a:t>Bienvenue</a:t>
            </a:r>
            <a:r>
              <a:rPr lang="en-US" i="1" dirty="0" smtClean="0"/>
              <a:t> Sur Ville-cherbourg.fr</a:t>
            </a:r>
            <a:r>
              <a:rPr lang="en-US" dirty="0" smtClean="0"/>
              <a:t>. Web. 27 Mar. 2012. &lt;http://www.ville-cherbourg.fr/&gt;.</a:t>
            </a:r>
          </a:p>
          <a:p>
            <a:r>
              <a:rPr lang="pt-BR" dirty="0" smtClean="0"/>
              <a:t>"Cherbourg Travel Guide." </a:t>
            </a:r>
            <a:r>
              <a:rPr lang="pt-BR" i="1" dirty="0" smtClean="0"/>
              <a:t>VirtualTourist.com</a:t>
            </a:r>
            <a:r>
              <a:rPr lang="pt-BR" dirty="0" smtClean="0"/>
              <a:t>. Web. 27 Mar. 2012. &lt;http://www.virtualtourist.com/travel/Europe/France/Basse_Normandie/Cherbourg-129325/TravelGuide-Cherbourg.html</a:t>
            </a:r>
            <a:r>
              <a:rPr lang="pt-BR" dirty="0" smtClean="0"/>
              <a:t>&gt;.</a:t>
            </a:r>
          </a:p>
          <a:p>
            <a:r>
              <a:rPr lang="fr-FR" dirty="0" smtClean="0"/>
              <a:t>"MANUFACTURE DES PARAPLUIES DE CHERBOURG Retour Ã  La Liste </a:t>
            </a:r>
            <a:r>
              <a:rPr lang="fr-FR" dirty="0" err="1" smtClean="0"/>
              <a:t>Prec</a:t>
            </a:r>
            <a:r>
              <a:rPr lang="fr-FR" dirty="0" smtClean="0"/>
              <a:t> Suivant." </a:t>
            </a:r>
            <a:r>
              <a:rPr lang="fr-FR" i="1" dirty="0" smtClean="0"/>
              <a:t>MANUFACTURE DES PARAPLUIES DE CHERBOURG</a:t>
            </a:r>
            <a:r>
              <a:rPr lang="fr-FR" dirty="0" smtClean="0"/>
              <a:t>. Web. 27 Mar. 2012. &lt;http://www.cherbourgtourisme.com/detail/c3c0ae459afaea32de1b047c51d36d49/172275?n=228&gt;.</a:t>
            </a:r>
          </a:p>
          <a:p>
            <a:endParaRPr lang="pt-BR" dirty="0" smtClean="0"/>
          </a:p>
          <a:p>
            <a:endParaRPr lang="en-US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109</TotalTime>
  <Words>405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Slide 1</vt:lpstr>
      <vt:lpstr>Where is Cherbourg?</vt:lpstr>
      <vt:lpstr>History of Cherbourg</vt:lpstr>
      <vt:lpstr>Culture</vt:lpstr>
      <vt:lpstr>Places to See</vt:lpstr>
      <vt:lpstr>Manufacture des Parapluies de Cherbourg</vt:lpstr>
      <vt:lpstr>Why I Want to go Here</vt:lpstr>
      <vt:lpstr>Works Cited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24</cp:revision>
  <dcterms:created xsi:type="dcterms:W3CDTF">2012-03-22T13:33:59Z</dcterms:created>
  <dcterms:modified xsi:type="dcterms:W3CDTF">2012-03-27T13:56:49Z</dcterms:modified>
</cp:coreProperties>
</file>